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60" r:id="rId2"/>
    <p:sldId id="258" r:id="rId3"/>
    <p:sldId id="259" r:id="rId4"/>
    <p:sldId id="297" r:id="rId5"/>
    <p:sldId id="315" r:id="rId6"/>
    <p:sldId id="316" r:id="rId7"/>
    <p:sldId id="304" r:id="rId8"/>
    <p:sldId id="296" r:id="rId9"/>
    <p:sldId id="302" r:id="rId10"/>
    <p:sldId id="305" r:id="rId11"/>
    <p:sldId id="306" r:id="rId12"/>
    <p:sldId id="311" r:id="rId13"/>
    <p:sldId id="312" r:id="rId14"/>
    <p:sldId id="314" r:id="rId15"/>
    <p:sldId id="279" r:id="rId16"/>
    <p:sldId id="313" r:id="rId17"/>
    <p:sldId id="310" r:id="rId18"/>
    <p:sldId id="308" r:id="rId19"/>
    <p:sldId id="309" r:id="rId20"/>
    <p:sldId id="307" r:id="rId21"/>
    <p:sldId id="292" r:id="rId22"/>
    <p:sldId id="294" r:id="rId23"/>
    <p:sldId id="295" r:id="rId24"/>
    <p:sldId id="298" r:id="rId25"/>
    <p:sldId id="301" r:id="rId26"/>
    <p:sldId id="300" r:id="rId27"/>
    <p:sldId id="303" r:id="rId28"/>
    <p:sldId id="291" r:id="rId29"/>
    <p:sldId id="293" r:id="rId30"/>
    <p:sldId id="288" r:id="rId31"/>
    <p:sldId id="286" r:id="rId32"/>
    <p:sldId id="287" r:id="rId33"/>
    <p:sldId id="289" r:id="rId34"/>
    <p:sldId id="290" r:id="rId35"/>
    <p:sldId id="264" r:id="rId36"/>
    <p:sldId id="263" r:id="rId37"/>
    <p:sldId id="265" r:id="rId38"/>
    <p:sldId id="262" r:id="rId39"/>
    <p:sldId id="267" r:id="rId40"/>
    <p:sldId id="268" r:id="rId41"/>
    <p:sldId id="269" r:id="rId42"/>
    <p:sldId id="271" r:id="rId43"/>
    <p:sldId id="272" r:id="rId44"/>
    <p:sldId id="270" r:id="rId45"/>
    <p:sldId id="273" r:id="rId46"/>
    <p:sldId id="274" r:id="rId47"/>
    <p:sldId id="276" r:id="rId48"/>
    <p:sldId id="277" r:id="rId49"/>
    <p:sldId id="278" r:id="rId50"/>
    <p:sldId id="281" r:id="rId51"/>
    <p:sldId id="280" r:id="rId52"/>
    <p:sldId id="284" r:id="rId53"/>
    <p:sldId id="282" r:id="rId54"/>
    <p:sldId id="283" r:id="rId55"/>
    <p:sldId id="285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315"/>
            <p14:sldId id="316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6.pn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0.png"/><Relationship Id="rId5" Type="http://schemas.openxmlformats.org/officeDocument/2006/relationships/image" Target="../media/image56.png"/><Relationship Id="rId10" Type="http://schemas.openxmlformats.org/officeDocument/2006/relationships/image" Target="../media/image59.png"/><Relationship Id="rId4" Type="http://schemas.openxmlformats.org/officeDocument/2006/relationships/image" Target="../media/image49.png"/><Relationship Id="rId9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62.png"/><Relationship Id="rId7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0.png"/><Relationship Id="rId10" Type="http://schemas.openxmlformats.org/officeDocument/2006/relationships/image" Target="../media/image66.png"/><Relationship Id="rId4" Type="http://schemas.openxmlformats.org/officeDocument/2006/relationships/image" Target="../media/image55.png"/><Relationship Id="rId9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image" Target="../media/image6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0.png"/><Relationship Id="rId4" Type="http://schemas.openxmlformats.org/officeDocument/2006/relationships/image" Target="../media/image49.png"/><Relationship Id="rId9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6.png"/><Relationship Id="rId18" Type="http://schemas.openxmlformats.org/officeDocument/2006/relationships/image" Target="../media/image100.png"/><Relationship Id="rId3" Type="http://schemas.openxmlformats.org/officeDocument/2006/relationships/image" Target="../media/image89.png"/><Relationship Id="rId7" Type="http://schemas.openxmlformats.org/officeDocument/2006/relationships/image" Target="../media/image91.png"/><Relationship Id="rId12" Type="http://schemas.openxmlformats.org/officeDocument/2006/relationships/image" Target="../media/image95.png"/><Relationship Id="rId17" Type="http://schemas.openxmlformats.org/officeDocument/2006/relationships/image" Target="../media/image9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11" Type="http://schemas.openxmlformats.org/officeDocument/2006/relationships/image" Target="../media/image94.png"/><Relationship Id="rId5" Type="http://schemas.openxmlformats.org/officeDocument/2006/relationships/image" Target="../media/image83.png"/><Relationship Id="rId15" Type="http://schemas.openxmlformats.org/officeDocument/2006/relationships/image" Target="../media/image84.png"/><Relationship Id="rId10" Type="http://schemas.openxmlformats.org/officeDocument/2006/relationships/image" Target="../media/image93.png"/><Relationship Id="rId4" Type="http://schemas.openxmlformats.org/officeDocument/2006/relationships/image" Target="../media/image90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2.png"/><Relationship Id="rId7" Type="http://schemas.openxmlformats.org/officeDocument/2006/relationships/image" Target="../media/image82.png"/><Relationship Id="rId12" Type="http://schemas.openxmlformats.org/officeDocument/2006/relationships/image" Target="../media/image11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109.png"/><Relationship Id="rId5" Type="http://schemas.openxmlformats.org/officeDocument/2006/relationships/image" Target="../media/image104.png"/><Relationship Id="rId10" Type="http://schemas.openxmlformats.org/officeDocument/2006/relationships/image" Target="../media/image108.png"/><Relationship Id="rId4" Type="http://schemas.openxmlformats.org/officeDocument/2006/relationships/image" Target="../media/image103.png"/><Relationship Id="rId9" Type="http://schemas.openxmlformats.org/officeDocument/2006/relationships/image" Target="../media/image10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151.png"/><Relationship Id="rId10" Type="http://schemas.openxmlformats.org/officeDocument/2006/relationships/image" Target="../media/image156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8.png"/><Relationship Id="rId7" Type="http://schemas.openxmlformats.org/officeDocument/2006/relationships/image" Target="../media/image161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Relationship Id="rId9" Type="http://schemas.openxmlformats.org/officeDocument/2006/relationships/image" Target="../media/image1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34.png"/><Relationship Id="rId7" Type="http://schemas.openxmlformats.org/officeDocument/2006/relationships/image" Target="../media/image224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3.png"/><Relationship Id="rId11" Type="http://schemas.openxmlformats.org/officeDocument/2006/relationships/image" Target="../media/image164.png"/><Relationship Id="rId5" Type="http://schemas.openxmlformats.org/officeDocument/2006/relationships/image" Target="../media/image222.png"/><Relationship Id="rId10" Type="http://schemas.openxmlformats.org/officeDocument/2006/relationships/image" Target="../media/image166.png"/><Relationship Id="rId4" Type="http://schemas.openxmlformats.org/officeDocument/2006/relationships/image" Target="../media/image235.png"/><Relationship Id="rId9" Type="http://schemas.openxmlformats.org/officeDocument/2006/relationships/image" Target="../media/image2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557893" y="3178624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997" y="876824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997" y="221291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997" y="767207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824" y="876824"/>
            <a:ext cx="3613898" cy="334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3471" y="629139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ECC81-3A76-2D79-5A68-D49AB596476F}"/>
              </a:ext>
            </a:extLst>
          </p:cNvPr>
          <p:cNvSpPr/>
          <p:nvPr/>
        </p:nvSpPr>
        <p:spPr>
          <a:xfrm>
            <a:off x="833718" y="5558117"/>
            <a:ext cx="4428564" cy="93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 of fitting b/v, could just change value of charge on </a:t>
            </a:r>
            <a:r>
              <a:rPr lang="en-US" dirty="0" err="1"/>
              <a:t>phos</a:t>
            </a:r>
            <a:r>
              <a:rPr lang="en-US" dirty="0"/>
              <a:t>. Try both and see if makes difference for mixture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53BE679-0D60-185E-EA9E-4EA84F43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6" y="581920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44" y="573195"/>
            <a:ext cx="2219635" cy="20005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1929C5-B876-ED71-DE41-8BF12CF30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776" y="620844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551" y="477120"/>
            <a:ext cx="2057687" cy="342948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059E9CC-E7B2-8DA4-07E0-F460D24F1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591" y="620844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1410" y="587482"/>
            <a:ext cx="2276793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7F15D-2D58-C401-1AF8-8013B8393A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FB8DF5-0807-921C-C8D5-326761460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51" y="2304823"/>
            <a:ext cx="3383637" cy="1918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55588E-60DA-52CA-58FF-2A477DDE1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652" y="2124608"/>
            <a:ext cx="3133456" cy="22788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270" y="4540585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7438401" y="3031495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9017423" y="1690688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BE92A99-852A-1840-82FF-9B1892A41A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8270" y="2084797"/>
            <a:ext cx="3425669" cy="2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9D6F3F50-8A71-730D-BADF-3FB5D81F4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182" y="976463"/>
            <a:ext cx="5036484" cy="213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D11AB1-D46A-5B90-AC94-190D9A5724CA}"/>
              </a:ext>
            </a:extLst>
          </p:cNvPr>
          <p:cNvSpPr txBox="1">
            <a:spLocks/>
          </p:cNvSpPr>
          <p:nvPr/>
        </p:nvSpPr>
        <p:spPr>
          <a:xfrm>
            <a:off x="264459" y="167902"/>
            <a:ext cx="5257800" cy="7285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Effects on \phi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8091B10C-B2BD-6C24-4259-647F52E4A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182" y="2798733"/>
            <a:ext cx="5036484" cy="213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919BF3-692D-A0F9-DD4E-BABF7E9FF74C}"/>
              </a:ext>
            </a:extLst>
          </p:cNvPr>
          <p:cNvSpPr/>
          <p:nvPr/>
        </p:nvSpPr>
        <p:spPr>
          <a:xfrm>
            <a:off x="2152370" y="3547394"/>
            <a:ext cx="1317812" cy="4234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g1D_30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344A9A-C2A9-AFA2-E782-57E15A37BEE0}"/>
              </a:ext>
            </a:extLst>
          </p:cNvPr>
          <p:cNvSpPr/>
          <p:nvPr/>
        </p:nvSpPr>
        <p:spPr>
          <a:xfrm>
            <a:off x="2152370" y="5468190"/>
            <a:ext cx="1317812" cy="4234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g1E_30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5AE8084-882D-B0E0-2C26-CE8026379BCC}"/>
              </a:ext>
            </a:extLst>
          </p:cNvPr>
          <p:cNvSpPr/>
          <p:nvPr/>
        </p:nvSpPr>
        <p:spPr>
          <a:xfrm>
            <a:off x="2681287" y="4302670"/>
            <a:ext cx="259977" cy="8337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774AB004-741F-E8B1-5D6B-431529BCB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182" y="4616629"/>
            <a:ext cx="5036484" cy="213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9A6F31-FCCF-3FCA-1FFF-5B7CFD87DC16}"/>
              </a:ext>
            </a:extLst>
          </p:cNvPr>
          <p:cNvSpPr/>
          <p:nvPr/>
        </p:nvSpPr>
        <p:spPr>
          <a:xfrm>
            <a:off x="2152369" y="1675861"/>
            <a:ext cx="1317812" cy="4234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g1C_30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5AA6F19-DBE2-F4B3-AB73-4D525877F0AC}"/>
              </a:ext>
            </a:extLst>
          </p:cNvPr>
          <p:cNvSpPr/>
          <p:nvPr/>
        </p:nvSpPr>
        <p:spPr>
          <a:xfrm rot="10800000">
            <a:off x="2681287" y="2348612"/>
            <a:ext cx="259977" cy="8337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12380</TotalTime>
  <Words>860</Words>
  <Application>Microsoft Office PowerPoint</Application>
  <PresentationFormat>Widescreen</PresentationFormat>
  <Paragraphs>277</Paragraphs>
  <Slides>55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131</cp:revision>
  <dcterms:created xsi:type="dcterms:W3CDTF">2022-07-26T19:04:22Z</dcterms:created>
  <dcterms:modified xsi:type="dcterms:W3CDTF">2023-04-04T20:34:18Z</dcterms:modified>
</cp:coreProperties>
</file>